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1" r:id="rId2"/>
    <p:sldId id="307" r:id="rId3"/>
    <p:sldId id="326" r:id="rId4"/>
    <p:sldId id="29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00080"/>
    <a:srgbClr val="8000FF"/>
    <a:srgbClr val="1393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5" autoAdjust="0"/>
    <p:restoredTop sz="94660"/>
  </p:normalViewPr>
  <p:slideViewPr>
    <p:cSldViewPr snapToGrid="0">
      <p:cViewPr>
        <p:scale>
          <a:sx n="100" d="100"/>
          <a:sy n="100" d="100"/>
        </p:scale>
        <p:origin x="-94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CAF39-1829-4437-A28F-B4B214955377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11B86-5744-483C-AD5E-A8BCE9301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4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0773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D34F-6DF1-4DC4-985E-C0B0E689A58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483C-4518-4EF9-BE4E-DC375502529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2" y="40640"/>
            <a:ext cx="561596" cy="70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84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D34F-6DF1-4DC4-985E-C0B0E689A58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483C-4518-4EF9-BE4E-DC375502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8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D34F-6DF1-4DC4-985E-C0B0E689A58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483C-4518-4EF9-BE4E-DC375502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5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D34F-6DF1-4DC4-985E-C0B0E689A58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53600" y="6403975"/>
            <a:ext cx="2743200" cy="365125"/>
          </a:xfrm>
        </p:spPr>
        <p:txBody>
          <a:bodyPr/>
          <a:lstStyle/>
          <a:p>
            <a:fld id="{D037483C-4518-4EF9-BE4E-DC375502529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8585200" y="6515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2" y="40640"/>
            <a:ext cx="561596" cy="70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8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D34F-6DF1-4DC4-985E-C0B0E689A58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483C-4518-4EF9-BE4E-DC375502529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2" y="40640"/>
            <a:ext cx="561596" cy="70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3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111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D34F-6DF1-4DC4-985E-C0B0E689A58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483C-4518-4EF9-BE4E-DC375502529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2" y="40640"/>
            <a:ext cx="561596" cy="70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88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1238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D34F-6DF1-4DC4-985E-C0B0E689A58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483C-4518-4EF9-BE4E-DC375502529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2" y="40640"/>
            <a:ext cx="561596" cy="70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8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1365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D34F-6DF1-4DC4-985E-C0B0E689A58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483C-4518-4EF9-BE4E-DC3755025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2" y="40640"/>
            <a:ext cx="561596" cy="70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29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D34F-6DF1-4DC4-985E-C0B0E689A58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483C-4518-4EF9-BE4E-DC375502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5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D34F-6DF1-4DC4-985E-C0B0E689A58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483C-4518-4EF9-BE4E-DC375502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0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D34F-6DF1-4DC4-985E-C0B0E689A58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483C-4518-4EF9-BE4E-DC375502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7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7D34F-6DF1-4DC4-985E-C0B0E689A58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7483C-4518-4EF9-BE4E-DC37550252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50000"/>
            <a:ext cx="12192000" cy="3893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Helvetica Neue"/>
                <a:cs typeface="Helvetica Neue"/>
              </a:rPr>
              <a:t>www.sut-us.org</a:t>
            </a:r>
            <a:endParaRPr lang="en-US" sz="1400" dirty="0" smtClean="0">
              <a:solidFill>
                <a:schemeClr val="bg1">
                  <a:lumMod val="65000"/>
                </a:schemeClr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4580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Freeform 37">
            <a:extLst>
              <a:ext uri="{FF2B5EF4-FFF2-40B4-BE49-F238E27FC236}">
                <a16:creationId xmlns:a16="http://schemas.microsoft.com/office/drawing/2014/main" xmlns="" id="{DEFD2014-7535-4EF2-808F-F045749C834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0" y="1691641"/>
            <a:ext cx="7571261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6" r="21193"/>
          <a:stretch/>
        </p:blipFill>
        <p:spPr>
          <a:xfrm>
            <a:off x="6587330" y="1691642"/>
            <a:ext cx="4004407" cy="2500885"/>
          </a:xfrm>
          <a:custGeom>
            <a:avLst/>
            <a:gdLst>
              <a:gd name="connsiteX0" fmla="*/ 1158807 w 4004406"/>
              <a:gd name="connsiteY0" fmla="*/ 0 h 2500885"/>
              <a:gd name="connsiteX1" fmla="*/ 4004406 w 4004406"/>
              <a:gd name="connsiteY1" fmla="*/ 0 h 2500885"/>
              <a:gd name="connsiteX2" fmla="*/ 2845598 w 4004406"/>
              <a:gd name="connsiteY2" fmla="*/ 2500885 h 2500885"/>
              <a:gd name="connsiteX3" fmla="*/ 0 w 4004406"/>
              <a:gd name="connsiteY3" fmla="*/ 2500885 h 2500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4406" h="2500885">
                <a:moveTo>
                  <a:pt x="1158807" y="0"/>
                </a:moveTo>
                <a:lnTo>
                  <a:pt x="4004406" y="0"/>
                </a:lnTo>
                <a:lnTo>
                  <a:pt x="2845598" y="2500885"/>
                </a:lnTo>
                <a:lnTo>
                  <a:pt x="0" y="2500885"/>
                </a:lnTo>
                <a:close/>
              </a:path>
            </a:pathLst>
          </a:cu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8" r="44896" b="-2"/>
          <a:stretch/>
        </p:blipFill>
        <p:spPr>
          <a:xfrm>
            <a:off x="9597232" y="1691165"/>
            <a:ext cx="2594769" cy="2501837"/>
          </a:xfrm>
          <a:custGeom>
            <a:avLst/>
            <a:gdLst>
              <a:gd name="connsiteX0" fmla="*/ 1159248 w 2594769"/>
              <a:gd name="connsiteY0" fmla="*/ 0 h 2501837"/>
              <a:gd name="connsiteX1" fmla="*/ 2594769 w 2594769"/>
              <a:gd name="connsiteY1" fmla="*/ 0 h 2501837"/>
              <a:gd name="connsiteX2" fmla="*/ 2594769 w 2594769"/>
              <a:gd name="connsiteY2" fmla="*/ 2501837 h 2501837"/>
              <a:gd name="connsiteX3" fmla="*/ 0 w 2594769"/>
              <a:gd name="connsiteY3" fmla="*/ 2501837 h 250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4769" h="2501837">
                <a:moveTo>
                  <a:pt x="1159248" y="0"/>
                </a:moveTo>
                <a:lnTo>
                  <a:pt x="2594769" y="0"/>
                </a:lnTo>
                <a:lnTo>
                  <a:pt x="2594769" y="2501837"/>
                </a:lnTo>
                <a:lnTo>
                  <a:pt x="0" y="2501837"/>
                </a:lnTo>
                <a:close/>
              </a:path>
            </a:pathLst>
          </a:custGeom>
        </p:spPr>
      </p:pic>
      <p:sp>
        <p:nvSpPr>
          <p:cNvPr id="119" name="Shape 119"/>
          <p:cNvSpPr txBox="1"/>
          <p:nvPr/>
        </p:nvSpPr>
        <p:spPr>
          <a:xfrm>
            <a:off x="292100" y="1765300"/>
            <a:ext cx="1371600" cy="43287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0000" dirty="0" smtClean="0">
                <a:solidFill>
                  <a:schemeClr val="bg1"/>
                </a:solidFill>
              </a:rPr>
              <a:t>“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i="0" strike="noStrike" cap="none" baseline="0" dirty="0">
              <a:solidFill>
                <a:schemeClr val="bg1"/>
              </a:solidFill>
              <a:sym typeface="Trebuchet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1307" y="165786"/>
            <a:ext cx="11583193" cy="144655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4400" dirty="0" smtClean="0">
                <a:latin typeface="Univers 47 CondensedLight Bold"/>
                <a:cs typeface="Univers 47 CondensedLight Bold"/>
              </a:rPr>
              <a:t>SUT-US </a:t>
            </a:r>
          </a:p>
          <a:p>
            <a:r>
              <a:rPr lang="en-US" sz="4400" dirty="0" smtClean="0">
                <a:latin typeface="Univers 47 CondensedLight Bold"/>
                <a:cs typeface="Univers 47 CondensedLight Bold"/>
              </a:rPr>
              <a:t>Society for Underwater Technology in the U.S</a:t>
            </a:r>
            <a:endParaRPr lang="en-US" sz="4400" dirty="0">
              <a:latin typeface="Univers 47 CondensedLight Bold"/>
              <a:cs typeface="Univers 47 CondensedLight 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78800" y="6426200"/>
            <a:ext cx="1155700" cy="3048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7" r="16508"/>
          <a:stretch/>
        </p:blipFill>
        <p:spPr>
          <a:xfrm>
            <a:off x="4791075" y="4357117"/>
            <a:ext cx="4570757" cy="2500884"/>
          </a:xfrm>
          <a:custGeom>
            <a:avLst/>
            <a:gdLst>
              <a:gd name="connsiteX0" fmla="*/ 1717230 w 4570758"/>
              <a:gd name="connsiteY0" fmla="*/ 0 h 2500884"/>
              <a:gd name="connsiteX1" fmla="*/ 4570758 w 4570758"/>
              <a:gd name="connsiteY1" fmla="*/ 0 h 2500884"/>
              <a:gd name="connsiteX2" fmla="*/ 3411951 w 4570758"/>
              <a:gd name="connsiteY2" fmla="*/ 2500884 h 2500884"/>
              <a:gd name="connsiteX3" fmla="*/ 3405728 w 4570758"/>
              <a:gd name="connsiteY3" fmla="*/ 2500884 h 2500884"/>
              <a:gd name="connsiteX4" fmla="*/ 2215937 w 4570758"/>
              <a:gd name="connsiteY4" fmla="*/ 2500884 h 2500884"/>
              <a:gd name="connsiteX5" fmla="*/ 565892 w 4570758"/>
              <a:gd name="connsiteY5" fmla="*/ 2500884 h 2500884"/>
              <a:gd name="connsiteX6" fmla="*/ 0 w 4570758"/>
              <a:gd name="connsiteY6" fmla="*/ 2500884 h 2500884"/>
              <a:gd name="connsiteX7" fmla="*/ 0 w 4570758"/>
              <a:gd name="connsiteY7" fmla="*/ 2500883 h 2500884"/>
              <a:gd name="connsiteX8" fmla="*/ 552186 w 4570758"/>
              <a:gd name="connsiteY8" fmla="*/ 2500883 h 2500884"/>
              <a:gd name="connsiteX9" fmla="*/ 558423 w 4570758"/>
              <a:gd name="connsiteY9" fmla="*/ 2500883 h 250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0758" h="2500884">
                <a:moveTo>
                  <a:pt x="1717230" y="0"/>
                </a:moveTo>
                <a:lnTo>
                  <a:pt x="4570758" y="0"/>
                </a:lnTo>
                <a:lnTo>
                  <a:pt x="3411951" y="2500884"/>
                </a:lnTo>
                <a:lnTo>
                  <a:pt x="3405728" y="2500884"/>
                </a:lnTo>
                <a:lnTo>
                  <a:pt x="2215937" y="2500884"/>
                </a:lnTo>
                <a:lnTo>
                  <a:pt x="565892" y="2500884"/>
                </a:lnTo>
                <a:lnTo>
                  <a:pt x="0" y="2500884"/>
                </a:lnTo>
                <a:lnTo>
                  <a:pt x="0" y="2500883"/>
                </a:lnTo>
                <a:lnTo>
                  <a:pt x="552186" y="2500883"/>
                </a:lnTo>
                <a:lnTo>
                  <a:pt x="558423" y="2500883"/>
                </a:lnTo>
                <a:close/>
              </a:path>
            </a:pathLst>
          </a:custGeom>
        </p:spPr>
      </p:pic>
      <p:pic>
        <p:nvPicPr>
          <p:cNvPr id="4" name="Picture 3" descr="SUT-US-Logo_Blu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532" y="4318000"/>
            <a:ext cx="2034768" cy="2540000"/>
          </a:xfrm>
          <a:prstGeom prst="rect">
            <a:avLst/>
          </a:prstGeom>
        </p:spPr>
      </p:pic>
      <p:sp>
        <p:nvSpPr>
          <p:cNvPr id="12" name="Shape 119"/>
          <p:cNvSpPr txBox="1"/>
          <p:nvPr/>
        </p:nvSpPr>
        <p:spPr>
          <a:xfrm>
            <a:off x="1473200" y="2197100"/>
            <a:ext cx="4889500" cy="43287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400" dirty="0" smtClean="0">
                <a:solidFill>
                  <a:schemeClr val="bg1"/>
                </a:solidFill>
                <a:latin typeface="Univers 47 CondensedLight Bold"/>
                <a:cs typeface="Univers 47 CondensedLight Bold"/>
              </a:rPr>
              <a:t>Volunteering to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400" dirty="0" smtClean="0">
                <a:solidFill>
                  <a:schemeClr val="bg1"/>
                </a:solidFill>
                <a:latin typeface="Univers 47 CondensedLight Bold"/>
                <a:cs typeface="Univers 47 CondensedLight Bold"/>
              </a:rPr>
              <a:t>Advance Education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400" dirty="0" smtClean="0">
                <a:solidFill>
                  <a:schemeClr val="bg1"/>
                </a:solidFill>
                <a:latin typeface="Univers 47 CondensedLight Bold"/>
                <a:cs typeface="Univers 47 CondensedLight Bold"/>
              </a:rPr>
              <a:t>in Underwater Technology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i="0" strike="noStrike" cap="none" baseline="0" dirty="0">
              <a:solidFill>
                <a:schemeClr val="bg1"/>
              </a:solidFill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97354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Univers 47 CondensedLight Bold"/>
                <a:cs typeface="Univers 47 CondensedLight Bold"/>
              </a:rPr>
              <a:t>Title</a:t>
            </a:r>
            <a:endParaRPr lang="en-US" dirty="0">
              <a:latin typeface="Univers 47 CondensedLight Bold"/>
              <a:cs typeface="Univers 47 CondensedLight Bold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4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Univers 47 CondensedLight Bold"/>
                <a:cs typeface="Univers 47 CondensedLight Bold"/>
              </a:rPr>
              <a:t>Table for Upcoming Events</a:t>
            </a:r>
            <a:endParaRPr lang="en-US" dirty="0">
              <a:latin typeface="Univers 47 CondensedLight Bold"/>
              <a:cs typeface="Univers 47 CondensedLight Bold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64659"/>
              </p:ext>
            </p:extLst>
          </p:nvPr>
        </p:nvGraphicFramePr>
        <p:xfrm>
          <a:off x="609599" y="1282700"/>
          <a:ext cx="10909300" cy="319608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302501"/>
                <a:gridCol w="3606799"/>
              </a:tblGrid>
              <a:tr h="45658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Univers 47 Condensed Light"/>
                          <a:cs typeface="Univers 47 Condensed Light"/>
                        </a:rPr>
                        <a:t>Event name</a:t>
                      </a:r>
                      <a:endParaRPr lang="en-US" sz="2000" b="1" dirty="0"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n-US" sz="2000" b="1" dirty="0" smtClean="0">
                          <a:latin typeface="Univers 47 Condensed Light"/>
                          <a:cs typeface="Univers 47 Condensed Light"/>
                        </a:rPr>
                        <a:t>Date</a:t>
                      </a:r>
                      <a:endParaRPr lang="en-US" sz="2000" b="1" dirty="0" smtClean="0">
                        <a:solidFill>
                          <a:srgbClr val="FFFFFF"/>
                        </a:solidFill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6583">
                <a:tc>
                  <a:txBody>
                    <a:bodyPr/>
                    <a:lstStyle/>
                    <a:p>
                      <a:endParaRPr lang="en-US" sz="2000" b="1" dirty="0"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6583">
                <a:tc>
                  <a:txBody>
                    <a:bodyPr/>
                    <a:lstStyle/>
                    <a:p>
                      <a:endParaRPr lang="en-US" sz="2000" b="1" dirty="0"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583">
                <a:tc>
                  <a:txBody>
                    <a:bodyPr/>
                    <a:lstStyle/>
                    <a:p>
                      <a:endParaRPr lang="en-US" sz="2000" b="1" dirty="0"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6583">
                <a:tc>
                  <a:txBody>
                    <a:bodyPr/>
                    <a:lstStyle/>
                    <a:p>
                      <a:endParaRPr lang="en-US" sz="2000" b="1" dirty="0"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583">
                <a:tc>
                  <a:txBody>
                    <a:bodyPr/>
                    <a:lstStyle/>
                    <a:p>
                      <a:endParaRPr lang="en-US" sz="2000" b="1" dirty="0"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Univers 47 Condensed Light"/>
                        <a:cs typeface="Univers 47 Condensed Ligh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807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UT-Waves.png"/>
          <p:cNvPicPr>
            <a:picLocks noChangeAspect="1"/>
          </p:cNvPicPr>
          <p:nvPr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7"/>
          <a:stretch/>
        </p:blipFill>
        <p:spPr>
          <a:xfrm>
            <a:off x="126999" y="2602773"/>
            <a:ext cx="9497989" cy="44476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61505" y="5952135"/>
            <a:ext cx="1809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Univers 47 Condensed Light"/>
                <a:cs typeface="Univers 47 Condensed Light"/>
              </a:rPr>
              <a:t>@SUT_US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Univers 47 Condensed Light"/>
              <a:cs typeface="Univers 47 Condensed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89189" y="5931289"/>
            <a:ext cx="3057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B3838"/>
                </a:solidFill>
                <a:latin typeface="Univers 47 Condensed Light"/>
                <a:cs typeface="Univers 47 Condensed Light"/>
              </a:rPr>
              <a:t>SUT US</a:t>
            </a:r>
            <a:endParaRPr lang="en-US" sz="2800" b="1" dirty="0">
              <a:solidFill>
                <a:srgbClr val="3B3838"/>
              </a:solidFill>
              <a:latin typeface="Univers 47 Condensed Light"/>
              <a:cs typeface="Univers 47 Condensed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98491" y="3427243"/>
            <a:ext cx="9735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1393DA"/>
                </a:solidFill>
                <a:latin typeface="Univers 47 Condensed Light"/>
                <a:cs typeface="Univers 47 Condensed Light"/>
              </a:rPr>
              <a:t>FOLLOW US!</a:t>
            </a:r>
            <a:endParaRPr lang="en-US" sz="6000" b="1" dirty="0">
              <a:solidFill>
                <a:srgbClr val="1393DA"/>
              </a:solidFill>
              <a:latin typeface="Univers 47 Condensed Light"/>
              <a:cs typeface="Univers 47 Condensed Ligh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732" y="372203"/>
            <a:ext cx="1541257" cy="19239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251" y="5996448"/>
            <a:ext cx="368300" cy="36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43" y="5984590"/>
            <a:ext cx="474659" cy="3859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179" y="5983733"/>
            <a:ext cx="438496" cy="38817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73792" y="5955414"/>
            <a:ext cx="5987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Univers 47 Condensed Light"/>
                <a:cs typeface="Univers 47 Condensed Light"/>
              </a:rPr>
              <a:t>SUT US - Society for Underwater Technology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Univers 47 Condensed Light"/>
              <a:cs typeface="Univers 47 Condensed Ligh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8300" y="6426200"/>
            <a:ext cx="6642100" cy="3048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0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40</Words>
  <Application>Microsoft Macintosh PowerPoint</Application>
  <PresentationFormat>Custom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Title</vt:lpstr>
      <vt:lpstr>Table for Upcoming Events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Element Mesh Generation From Shallow Seismic Geophysical Data</dc:title>
  <dc:creator>TASSWRTSM</dc:creator>
  <cp:lastModifiedBy>Araceli Lopez Acosta</cp:lastModifiedBy>
  <cp:revision>192</cp:revision>
  <dcterms:created xsi:type="dcterms:W3CDTF">2015-10-13T20:33:30Z</dcterms:created>
  <dcterms:modified xsi:type="dcterms:W3CDTF">2018-11-29T00:04:07Z</dcterms:modified>
</cp:coreProperties>
</file>